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3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4913" y="6109855"/>
            <a:ext cx="6808932" cy="2016701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b="1" dirty="0"/>
              <a:t>www.atlon.ru       			</a:t>
            </a:r>
            <a:r>
              <a:rPr lang="en-US" dirty="0"/>
              <a:t>Tel:  </a:t>
            </a:r>
            <a:r>
              <a:rPr lang="ru-RU" dirty="0"/>
              <a:t>(495)</a:t>
            </a:r>
            <a:r>
              <a:rPr lang="ru-RU" b="1" dirty="0"/>
              <a:t> 380-0015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8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at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79" y="4510404"/>
            <a:ext cx="3190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4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51" y="1037968"/>
            <a:ext cx="9608224" cy="560996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Основные направления деятельности компании “</a:t>
            </a:r>
            <a:r>
              <a:rPr lang="ru-RU" u="sng" dirty="0" err="1"/>
              <a:t>Атлон</a:t>
            </a:r>
            <a:r>
              <a:rPr lang="ru-RU" u="sng" dirty="0"/>
              <a:t>”: </a:t>
            </a:r>
            <a:endParaRPr lang="ru-RU" dirty="0"/>
          </a:p>
          <a:p>
            <a:pPr lvl="1"/>
            <a:r>
              <a:rPr lang="ru-RU" dirty="0"/>
              <a:t>поставка оборудования, расходных материалов, ПО, пакетов расширенной гарантии и сервиса; </a:t>
            </a:r>
          </a:p>
          <a:p>
            <a:pPr lvl="1"/>
            <a:r>
              <a:rPr lang="ru-RU" dirty="0"/>
              <a:t>сборка и поставка серверов, СХД, рабочих станций и ПК на платформах известных производителей в соответствии с согласованными спецификациями заказчика, максимально оптимизированными под его конкретные потребности; </a:t>
            </a:r>
          </a:p>
          <a:p>
            <a:pPr lvl="1"/>
            <a:r>
              <a:rPr lang="ru-RU" dirty="0"/>
              <a:t>установка и проверка работоспособности оборудования на территории заказчика.</a:t>
            </a:r>
          </a:p>
          <a:p>
            <a:pPr lvl="1"/>
            <a:r>
              <a:rPr lang="ru-RU" dirty="0"/>
              <a:t>помощь заказчику при составлении первоначального технического задания; </a:t>
            </a:r>
          </a:p>
          <a:p>
            <a:pPr lvl="1"/>
            <a:r>
              <a:rPr lang="ru-RU" dirty="0"/>
              <a:t>оптимизация выделяемого на закупки бюджета и сроков поставки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послепродажная поддержка заказчика (посредничество в сервисном обслуживании и координация логистики по неисправному оборудованию).</a:t>
            </a:r>
          </a:p>
          <a:p>
            <a:pPr lvl="1"/>
            <a:endParaRPr lang="ru-RU" dirty="0"/>
          </a:p>
          <a:p>
            <a:r>
              <a:rPr lang="ru-RU" u="sng" dirty="0"/>
              <a:t>Решения для корпоративных и государственных заказчиков: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Центры обработки и хранения данных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Корпоративные сети передачи данных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Системы видеоконференцсвязи и </a:t>
            </a:r>
            <a:r>
              <a:rPr lang="en-US" dirty="0"/>
              <a:t>IP</a:t>
            </a:r>
            <a:r>
              <a:rPr lang="ru-RU" dirty="0"/>
              <a:t>-телефония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925" y="224181"/>
            <a:ext cx="8534400" cy="813787"/>
          </a:xfrm>
        </p:spPr>
        <p:txBody>
          <a:bodyPr>
            <a:normAutofit/>
          </a:bodyPr>
          <a:lstStyle/>
          <a:p>
            <a:r>
              <a:rPr lang="ru-RU" sz="2000" b="1" dirty="0"/>
              <a:t>Общие сведения о компании: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008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31" y="128374"/>
            <a:ext cx="8534400" cy="557426"/>
          </a:xfrm>
        </p:spPr>
        <p:txBody>
          <a:bodyPr>
            <a:normAutofit/>
          </a:bodyPr>
          <a:lstStyle/>
          <a:p>
            <a:r>
              <a:rPr lang="ru-RU" sz="2000" b="1" dirty="0"/>
              <a:t>Список поставляемого оборудования: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4930" y="815546"/>
            <a:ext cx="5041556" cy="5906530"/>
          </a:xfrm>
        </p:spPr>
        <p:txBody>
          <a:bodyPr>
            <a:noAutofit/>
          </a:bodyPr>
          <a:lstStyle/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Компьютерные системы: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ru-RU" sz="1400" dirty="0">
                <a:latin typeface="Arial" charset="0"/>
                <a:cs typeface="Arial" charset="0"/>
              </a:rPr>
              <a:t>Н</a:t>
            </a:r>
            <a:r>
              <a:rPr lang="en-US" sz="1400" dirty="0">
                <a:latin typeface="Arial" charset="0"/>
                <a:cs typeface="Arial" charset="0"/>
              </a:rPr>
              <a:t>P,	Lenovo,	Asus,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Dell</a:t>
            </a:r>
            <a:r>
              <a:rPr lang="ru-RU" sz="1400" dirty="0">
                <a:latin typeface="Arial" charset="0"/>
                <a:cs typeface="Arial" charset="0"/>
              </a:rPr>
              <a:t>,</a:t>
            </a:r>
            <a:r>
              <a:rPr lang="en-US" sz="1400" dirty="0">
                <a:latin typeface="Arial" charset="0"/>
                <a:cs typeface="Arial" charset="0"/>
              </a:rPr>
              <a:t>	Acer,		</a:t>
            </a:r>
            <a:r>
              <a:rPr lang="en-US" sz="1400" dirty="0" smtClean="0">
                <a:latin typeface="Arial" charset="0"/>
                <a:cs typeface="Arial" charset="0"/>
              </a:rPr>
              <a:t>Apple.</a:t>
            </a:r>
            <a:endParaRPr lang="ru-RU" sz="1400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Программное обеспечение: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Microsoft,   </a:t>
            </a:r>
            <a:r>
              <a:rPr lang="ru-RU" sz="1400" dirty="0" smtClean="0">
                <a:latin typeface="Arial" charset="0"/>
                <a:cs typeface="Arial" charset="0"/>
              </a:rPr>
              <a:t>Касперский</a:t>
            </a:r>
            <a:r>
              <a:rPr lang="en-US" sz="1400" dirty="0">
                <a:latin typeface="Arial" charset="0"/>
                <a:cs typeface="Arial" charset="0"/>
              </a:rPr>
              <a:t>,   </a:t>
            </a:r>
            <a:r>
              <a:rPr lang="en-US" sz="1400" dirty="0" smtClean="0">
                <a:latin typeface="Arial" charset="0"/>
                <a:cs typeface="Arial" charset="0"/>
              </a:rPr>
              <a:t>Adobe</a:t>
            </a:r>
            <a:r>
              <a:rPr lang="en-US" sz="1400" dirty="0">
                <a:latin typeface="Arial" charset="0"/>
                <a:cs typeface="Arial" charset="0"/>
              </a:rPr>
              <a:t>,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VMware</a:t>
            </a:r>
            <a:r>
              <a:rPr lang="ru-RU" sz="1400" dirty="0" smtClean="0">
                <a:latin typeface="Arial" charset="0"/>
                <a:cs typeface="Arial" charset="0"/>
              </a:rPr>
              <a:t>,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    </a:t>
            </a:r>
            <a:r>
              <a:rPr lang="en-US" sz="1400" dirty="0" smtClean="0">
                <a:latin typeface="Arial" charset="0"/>
                <a:cs typeface="Arial" charset="0"/>
              </a:rPr>
              <a:t>Acronis,         </a:t>
            </a:r>
            <a:r>
              <a:rPr lang="en-US" sz="1400" dirty="0" err="1" smtClean="0">
                <a:latin typeface="Arial" charset="0"/>
                <a:cs typeface="Arial" charset="0"/>
              </a:rPr>
              <a:t>Veeam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  <a:endParaRPr lang="ru-RU" sz="1400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Серверное оборудование: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HP,	Dell,			Lenovo,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IBM,	</a:t>
            </a:r>
            <a:r>
              <a:rPr lang="en-US" sz="1400" dirty="0" err="1">
                <a:latin typeface="Arial" charset="0"/>
                <a:cs typeface="Arial" charset="0"/>
              </a:rPr>
              <a:t>SuperMicro</a:t>
            </a:r>
            <a:r>
              <a:rPr lang="en-US" sz="1400" dirty="0">
                <a:latin typeface="Arial" charset="0"/>
                <a:cs typeface="Arial" charset="0"/>
              </a:rPr>
              <a:t>,	</a:t>
            </a:r>
            <a:r>
              <a:rPr lang="en-US" sz="1400" dirty="0" smtClean="0">
                <a:latin typeface="Arial" charset="0"/>
                <a:cs typeface="Arial" charset="0"/>
              </a:rPr>
              <a:t>Huawei. </a:t>
            </a:r>
            <a:endParaRPr lang="ru-RU" sz="1400" b="1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Системы печати: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HP,	Epson,	Canon,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Xerox,	Kyocera,	</a:t>
            </a:r>
            <a:r>
              <a:rPr lang="en-US" sz="1400" dirty="0" smtClean="0">
                <a:latin typeface="Arial" charset="0"/>
                <a:cs typeface="Arial" charset="0"/>
              </a:rPr>
              <a:t>Brother</a:t>
            </a:r>
            <a:r>
              <a:rPr lang="en-US" sz="1400" dirty="0" smtClean="0">
                <a:latin typeface="Arial" charset="0"/>
                <a:cs typeface="Arial" charset="0"/>
              </a:rPr>
              <a:t>. </a:t>
            </a:r>
            <a:endParaRPr lang="ru-RU" sz="1400" b="1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Системы хранения: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HP,	 </a:t>
            </a:r>
            <a:r>
              <a:rPr lang="en-US" sz="1400" dirty="0" smtClean="0">
                <a:latin typeface="Arial" charset="0"/>
                <a:cs typeface="Arial" charset="0"/>
              </a:rPr>
              <a:t>   NetApp</a:t>
            </a:r>
            <a:r>
              <a:rPr lang="en-US" sz="1400" dirty="0">
                <a:latin typeface="Arial" charset="0"/>
                <a:cs typeface="Arial" charset="0"/>
              </a:rPr>
              <a:t>,	</a:t>
            </a:r>
            <a:r>
              <a:rPr lang="en-US" sz="1400" dirty="0" smtClean="0">
                <a:latin typeface="Arial" charset="0"/>
                <a:cs typeface="Arial" charset="0"/>
              </a:rPr>
              <a:t>  QNAP</a:t>
            </a:r>
            <a:r>
              <a:rPr lang="en-US" sz="1400" dirty="0">
                <a:latin typeface="Arial" charset="0"/>
                <a:cs typeface="Arial" charset="0"/>
              </a:rPr>
              <a:t>,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Synology,  Dell,       Lenovo.</a:t>
            </a:r>
            <a:endParaRPr lang="en-US" sz="1400" dirty="0">
              <a:latin typeface="Arial" charset="0"/>
              <a:cs typeface="Arial" charset="0"/>
            </a:endParaRPr>
          </a:p>
          <a:p>
            <a:pPr lvl="1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Сетевое оборудование: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Cisco,	</a:t>
            </a:r>
            <a:r>
              <a:rPr lang="en-US" sz="1400" dirty="0" smtClean="0">
                <a:latin typeface="Arial" charset="0"/>
                <a:cs typeface="Arial" charset="0"/>
              </a:rPr>
              <a:t> HP</a:t>
            </a:r>
            <a:r>
              <a:rPr lang="en-US" sz="1400" dirty="0">
                <a:latin typeface="Arial" charset="0"/>
                <a:cs typeface="Arial" charset="0"/>
              </a:rPr>
              <a:t>,	</a:t>
            </a:r>
            <a:r>
              <a:rPr lang="en-US" sz="1400" dirty="0" smtClean="0">
                <a:latin typeface="Arial" charset="0"/>
                <a:cs typeface="Arial" charset="0"/>
              </a:rPr>
              <a:t>    </a:t>
            </a:r>
            <a:r>
              <a:rPr lang="en-US" sz="1400" dirty="0" err="1" smtClean="0">
                <a:latin typeface="Arial" charset="0"/>
                <a:cs typeface="Arial" charset="0"/>
              </a:rPr>
              <a:t>Zyxel</a:t>
            </a:r>
            <a:r>
              <a:rPr lang="en-US" sz="1400" dirty="0">
                <a:latin typeface="Arial" charset="0"/>
                <a:cs typeface="Arial" charset="0"/>
              </a:rPr>
              <a:t>,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Dell,     D-link</a:t>
            </a:r>
            <a:r>
              <a:rPr lang="en-US" sz="1400" dirty="0" smtClean="0">
                <a:latin typeface="Arial" charset="0"/>
                <a:cs typeface="Arial" charset="0"/>
              </a:rPr>
              <a:t>,   Huawei. </a:t>
            </a:r>
            <a:endParaRPr lang="ru-RU" sz="1400" b="1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Системы бесперебойного электропитания: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APC,		Eaton,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Delta,		</a:t>
            </a:r>
            <a:r>
              <a:rPr lang="en-US" sz="1400" dirty="0" err="1">
                <a:latin typeface="Arial" charset="0"/>
                <a:cs typeface="Arial" charset="0"/>
              </a:rPr>
              <a:t>PowerCom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  <a:endParaRPr lang="ru-RU" sz="1400" b="1" dirty="0">
              <a:latin typeface="Arial" charset="0"/>
              <a:cs typeface="Arial" charset="0"/>
            </a:endParaRPr>
          </a:p>
          <a:p>
            <a:pPr lvl="1" algn="just">
              <a:lnSpc>
                <a:spcPct val="60000"/>
              </a:lnSpc>
              <a:buNone/>
              <a:defRPr/>
            </a:pPr>
            <a:r>
              <a:rPr lang="ru-RU" sz="1400" b="1" u="sng" dirty="0">
                <a:latin typeface="Arial" charset="0"/>
                <a:cs typeface="Arial" charset="0"/>
              </a:rPr>
              <a:t>СКС и инженерная инфраструктура ЦОД:</a:t>
            </a: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>
                <a:latin typeface="Arial" charset="0"/>
                <a:cs typeface="Arial" charset="0"/>
              </a:rPr>
              <a:t>APC,	</a:t>
            </a:r>
            <a:r>
              <a:rPr lang="en-US" sz="1400" dirty="0" smtClean="0">
                <a:latin typeface="Arial" charset="0"/>
                <a:cs typeface="Arial" charset="0"/>
              </a:rPr>
              <a:t>       Legrand,    </a:t>
            </a:r>
            <a:r>
              <a:rPr lang="ru-RU" sz="1400" dirty="0" smtClean="0">
                <a:latin typeface="Arial" charset="0"/>
                <a:cs typeface="Arial" charset="0"/>
              </a:rPr>
              <a:t>ЦМО</a:t>
            </a:r>
            <a:endParaRPr lang="ru-RU" sz="1400" dirty="0">
              <a:latin typeface="Arial" charset="0"/>
              <a:cs typeface="Arial" charset="0"/>
            </a:endParaRPr>
          </a:p>
          <a:p>
            <a:pPr lvl="2" algn="just">
              <a:lnSpc>
                <a:spcPct val="60000"/>
              </a:lnSpc>
              <a:defRPr/>
            </a:pPr>
            <a:r>
              <a:rPr lang="en-US" sz="1400" dirty="0" err="1" smtClean="0">
                <a:latin typeface="Arial" charset="0"/>
                <a:cs typeface="Arial" charset="0"/>
              </a:rPr>
              <a:t>EuroLAN</a:t>
            </a:r>
            <a:r>
              <a:rPr lang="en-US" sz="1400" dirty="0" smtClean="0">
                <a:latin typeface="Arial" charset="0"/>
                <a:cs typeface="Arial" charset="0"/>
              </a:rPr>
              <a:t>,    Panduit</a:t>
            </a:r>
            <a:r>
              <a:rPr lang="ru-RU" sz="1400" dirty="0" smtClean="0">
                <a:latin typeface="Arial" charset="0"/>
                <a:cs typeface="Arial" charset="0"/>
              </a:rPr>
              <a:t>,  </a:t>
            </a:r>
            <a:r>
              <a:rPr lang="en-US" sz="1400" dirty="0" smtClean="0"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 </a:t>
            </a:r>
            <a:r>
              <a:rPr lang="en-US" sz="1400" dirty="0" err="1" smtClean="0">
                <a:latin typeface="Arial" charset="0"/>
                <a:cs typeface="Arial" charset="0"/>
              </a:rPr>
              <a:t>Lanmaster</a:t>
            </a:r>
            <a:r>
              <a:rPr lang="en-US" sz="1400" dirty="0" smtClean="0">
                <a:latin typeface="Arial" charset="0"/>
                <a:cs typeface="Arial" charset="0"/>
              </a:rPr>
              <a:t>.</a:t>
            </a:r>
            <a:endParaRPr lang="ru-RU" sz="1400" dirty="0">
              <a:latin typeface="Arial" charset="0"/>
              <a:cs typeface="Arial" charset="0"/>
            </a:endParaRPr>
          </a:p>
          <a:p>
            <a:pPr marL="914400" lvl="2" indent="0" algn="just">
              <a:lnSpc>
                <a:spcPct val="60000"/>
              </a:lnSpc>
              <a:buNone/>
              <a:defRPr/>
            </a:pPr>
            <a:endParaRPr lang="ru-RU" sz="1400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netmechanica.com/files/data/content/20/2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845150"/>
            <a:ext cx="3941806" cy="59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8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6563"/>
            <a:ext cx="8534400" cy="469556"/>
          </a:xfrm>
        </p:spPr>
        <p:txBody>
          <a:bodyPr>
            <a:normAutofit/>
          </a:bodyPr>
          <a:lstStyle/>
          <a:p>
            <a:r>
              <a:rPr lang="ru-RU" sz="2000" b="1" dirty="0"/>
              <a:t>За эти годы нашими клиентами стали: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766119"/>
            <a:ext cx="10243751" cy="58818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ВЭБ РФ</a:t>
            </a:r>
            <a:endParaRPr lang="ru-RU" dirty="0"/>
          </a:p>
          <a:p>
            <a:r>
              <a:rPr lang="ru-RU" dirty="0" smtClean="0"/>
              <a:t>Евразийский банк развития</a:t>
            </a:r>
            <a:endParaRPr lang="ru-RU" dirty="0"/>
          </a:p>
          <a:p>
            <a:r>
              <a:rPr lang="ru-RU" dirty="0" err="1" smtClean="0"/>
              <a:t>Мосинжпроект</a:t>
            </a:r>
            <a:endParaRPr lang="ru-RU" dirty="0"/>
          </a:p>
          <a:p>
            <a:r>
              <a:rPr lang="ru-RU" dirty="0" smtClean="0"/>
              <a:t>МП-</a:t>
            </a:r>
            <a:r>
              <a:rPr lang="ru-RU" dirty="0" err="1" smtClean="0"/>
              <a:t>Проектстрой</a:t>
            </a:r>
            <a:endParaRPr lang="ru-RU" dirty="0"/>
          </a:p>
          <a:p>
            <a:r>
              <a:rPr lang="ru-RU" dirty="0"/>
              <a:t>ОАО НК «РУССНЕФТЬ»</a:t>
            </a:r>
          </a:p>
          <a:p>
            <a:r>
              <a:rPr lang="ru-RU" dirty="0"/>
              <a:t>ТРАСТ ПАО</a:t>
            </a:r>
            <a:endParaRPr lang="ru-RU" dirty="0"/>
          </a:p>
          <a:p>
            <a:r>
              <a:rPr lang="ru-RU" dirty="0" smtClean="0"/>
              <a:t>ФГУП </a:t>
            </a:r>
            <a:r>
              <a:rPr lang="en-US" dirty="0" smtClean="0"/>
              <a:t>“</a:t>
            </a:r>
            <a:r>
              <a:rPr lang="ru-RU" dirty="0" smtClean="0"/>
              <a:t>НАМИ</a:t>
            </a:r>
            <a:r>
              <a:rPr lang="en-US" dirty="0" smtClean="0"/>
              <a:t>”</a:t>
            </a:r>
            <a:endParaRPr lang="ru-RU" dirty="0"/>
          </a:p>
          <a:p>
            <a:r>
              <a:rPr lang="ru-RU" dirty="0" err="1" smtClean="0"/>
              <a:t>Газпромэнергохолдинг</a:t>
            </a:r>
            <a:endParaRPr lang="ru-RU" dirty="0"/>
          </a:p>
          <a:p>
            <a:r>
              <a:rPr lang="ru-RU" dirty="0"/>
              <a:t>ОАО «Первый Канал»</a:t>
            </a:r>
          </a:p>
          <a:p>
            <a:r>
              <a:rPr lang="ru-RU" dirty="0" smtClean="0"/>
              <a:t>ПАО </a:t>
            </a:r>
            <a:r>
              <a:rPr lang="en-US" dirty="0" smtClean="0"/>
              <a:t>“</a:t>
            </a:r>
            <a:r>
              <a:rPr lang="ru-RU" dirty="0" smtClean="0"/>
              <a:t>ВМТП</a:t>
            </a:r>
            <a:r>
              <a:rPr lang="en-US" dirty="0" smtClean="0"/>
              <a:t>”</a:t>
            </a:r>
            <a:endParaRPr lang="ru-RU" dirty="0"/>
          </a:p>
          <a:p>
            <a:r>
              <a:rPr lang="ru-RU" dirty="0"/>
              <a:t>ГБР</a:t>
            </a:r>
            <a:endParaRPr lang="ru-RU" dirty="0"/>
          </a:p>
          <a:p>
            <a:r>
              <a:rPr lang="ru-RU" dirty="0" err="1"/>
              <a:t>Сетелем</a:t>
            </a:r>
            <a:r>
              <a:rPr lang="ru-RU" dirty="0"/>
              <a:t> Банк</a:t>
            </a:r>
            <a:endParaRPr lang="ru-RU" dirty="0"/>
          </a:p>
          <a:p>
            <a:r>
              <a:rPr lang="ru-RU" dirty="0"/>
              <a:t>ММВБ-РТС</a:t>
            </a:r>
            <a:endParaRPr lang="ru-RU" dirty="0" smtClean="0"/>
          </a:p>
          <a:p>
            <a:r>
              <a:rPr lang="ru-RU" dirty="0" smtClean="0"/>
              <a:t>УК «Группа ГМС»</a:t>
            </a:r>
          </a:p>
          <a:p>
            <a:r>
              <a:rPr lang="ru-RU" dirty="0" smtClean="0"/>
              <a:t>Национальный Резервный Банк</a:t>
            </a:r>
            <a:endParaRPr lang="ru-RU" dirty="0"/>
          </a:p>
          <a:p>
            <a:r>
              <a:rPr lang="ru-RU" dirty="0" smtClean="0"/>
              <a:t>ПАО </a:t>
            </a:r>
            <a:r>
              <a:rPr lang="ru-RU" dirty="0" smtClean="0"/>
              <a:t>«Росбанк</a:t>
            </a:r>
            <a:r>
              <a:rPr lang="ru-RU" dirty="0"/>
              <a:t>»</a:t>
            </a:r>
          </a:p>
          <a:p>
            <a:r>
              <a:rPr lang="ru-RU" dirty="0"/>
              <a:t>ФК ОТКРЫТИЕ</a:t>
            </a:r>
          </a:p>
          <a:p>
            <a:r>
              <a:rPr lang="ru-RU" dirty="0"/>
              <a:t>Телекомпания НТВ</a:t>
            </a:r>
            <a:endParaRPr lang="en-US" dirty="0"/>
          </a:p>
          <a:p>
            <a:r>
              <a:rPr lang="ru-RU" dirty="0"/>
              <a:t>Банк ВТБ (ПАО)</a:t>
            </a:r>
          </a:p>
        </p:txBody>
      </p:sp>
    </p:spTree>
    <p:extLst>
      <p:ext uri="{BB962C8B-B14F-4D97-AF65-F5344CB8AC3E}">
        <p14:creationId xmlns:p14="http://schemas.microsoft.com/office/powerpoint/2010/main" val="252305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5352"/>
            <a:ext cx="8534400" cy="500448"/>
          </a:xfrm>
        </p:spPr>
        <p:txBody>
          <a:bodyPr>
            <a:normAutofit/>
          </a:bodyPr>
          <a:lstStyle/>
          <a:p>
            <a:r>
              <a:rPr lang="ru-RU" sz="2000" b="1" dirty="0"/>
              <a:t>Наши статусы компетенции и специализации: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979613" y="557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85800"/>
            <a:ext cx="8419070" cy="57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5" y="2832033"/>
            <a:ext cx="4804016" cy="3431440"/>
          </a:xfrm>
        </p:spPr>
      </p:pic>
      <p:pic>
        <p:nvPicPr>
          <p:cNvPr id="11" name="Picture 3" descr="at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611" y="6005574"/>
            <a:ext cx="1902940" cy="7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070" y="6369120"/>
            <a:ext cx="420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www.atlon.ru       </a:t>
            </a:r>
            <a:r>
              <a:rPr lang="en-US" dirty="0"/>
              <a:t>Tel:  </a:t>
            </a:r>
            <a:r>
              <a:rPr lang="ru-RU" dirty="0"/>
              <a:t>(495)</a:t>
            </a:r>
            <a:r>
              <a:rPr lang="ru-RU" b="1" dirty="0"/>
              <a:t> 380-0015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069" y="446637"/>
            <a:ext cx="11900482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</a:t>
            </a:r>
            <a:r>
              <a:rPr lang="ru-RU" sz="2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кОМПАНИЯ</a:t>
            </a:r>
            <a:r>
              <a:rPr lang="ru-RU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Атлон</a:t>
            </a:r>
            <a:r>
              <a:rPr lang="ru-RU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открыта  для сотрудничества и будет </a:t>
            </a:r>
            <a:r>
              <a:rPr lang="ru-RU" sz="2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радА</a:t>
            </a:r>
            <a:r>
              <a:rPr lang="ru-RU" sz="2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предложить Вам: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Широкий спектр услуг: от разработки проекта до технической поддержки завершенной системы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Штат сертифицированных специалистов,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Гарантия высокого уровня проработанности решений 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Качество технических консультаций</a:t>
            </a:r>
            <a:endParaRPr lang="en-US" sz="15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Оптимизацию затрат на IT, с помощью  современного и мощного бизнес-инструмента,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/>
              <a:t>Рост Вашей конкурентоспособности в соответствии с динамикой рынка</a:t>
            </a:r>
            <a:endParaRPr lang="en-US" sz="1500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5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500" dirty="0"/>
          </a:p>
          <a:p>
            <a:endParaRPr lang="ru-RU" sz="20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14159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201</Words>
  <Application>Microsoft Office PowerPoint</Application>
  <PresentationFormat>Широкоэкранный</PresentationFormat>
  <Paragraphs>70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Сектор</vt:lpstr>
      <vt:lpstr>Презентация PowerPoint</vt:lpstr>
      <vt:lpstr>Общие сведения о компании:</vt:lpstr>
      <vt:lpstr>Список поставляемого оборудования:</vt:lpstr>
      <vt:lpstr>За эти годы нашими клиентами стали:</vt:lpstr>
      <vt:lpstr>Наши статусы компетенции и специализации: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Грачева</dc:creator>
  <cp:lastModifiedBy>Дмитрий Федин</cp:lastModifiedBy>
  <cp:revision>77</cp:revision>
  <cp:lastPrinted>2021-07-20T09:51:24Z</cp:lastPrinted>
  <dcterms:created xsi:type="dcterms:W3CDTF">2013-05-28T13:51:31Z</dcterms:created>
  <dcterms:modified xsi:type="dcterms:W3CDTF">2021-07-20T13:07:33Z</dcterms:modified>
</cp:coreProperties>
</file>